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174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0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13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46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65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8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18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6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9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0E66-9762-4277-887D-6BA1F31D2791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CC62-1836-458C-B5FE-624C167BF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836712" y="1637122"/>
            <a:ext cx="5040560" cy="79559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660066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CENÍK SLUŽEB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95301"/>
              </p:ext>
            </p:extLst>
          </p:nvPr>
        </p:nvGraphicFramePr>
        <p:xfrm>
          <a:off x="404664" y="2288704"/>
          <a:ext cx="2736304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1500" b="1" dirty="0">
                          <a:solidFill>
                            <a:srgbClr val="660066"/>
                          </a:solidFill>
                        </a:rPr>
                        <a:t>Klasická</a:t>
                      </a:r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 masáž</a:t>
                      </a:r>
                      <a:endParaRPr lang="cs-CZ" sz="15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4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záda a šíje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45min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690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záda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25min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430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šíje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20min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340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ruce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25min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300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nohy oboustranně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40min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500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nohy jednostranně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20min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320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 err="1">
                          <a:solidFill>
                            <a:schemeClr val="tx1"/>
                          </a:solidFill>
                        </a:rPr>
                        <a:t>plosky</a:t>
                      </a:r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 nohou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20min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320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celého  těla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bez obličeje 90min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1200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71982"/>
              </p:ext>
            </p:extLst>
          </p:nvPr>
        </p:nvGraphicFramePr>
        <p:xfrm>
          <a:off x="404664" y="5006568"/>
          <a:ext cx="2808312" cy="181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Masáž lávovými kameny</a:t>
                      </a:r>
                      <a:endParaRPr lang="cs-CZ" sz="15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4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Záda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620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dolní končetiny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600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záda</a:t>
                      </a:r>
                      <a:r>
                        <a:rPr lang="cs-CZ" sz="1300" b="1" baseline="0" dirty="0">
                          <a:solidFill>
                            <a:schemeClr val="tx1"/>
                          </a:solidFill>
                        </a:rPr>
                        <a:t> + nohy zezadu</a:t>
                      </a:r>
                      <a:endParaRPr lang="cs-CZ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780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záda</a:t>
                      </a:r>
                      <a:r>
                        <a:rPr lang="cs-CZ" sz="1300" b="1" baseline="0" dirty="0">
                          <a:solidFill>
                            <a:schemeClr val="tx1"/>
                          </a:solidFill>
                        </a:rPr>
                        <a:t> + nohy oboustranně</a:t>
                      </a:r>
                      <a:endParaRPr lang="cs-CZ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950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ruce + dekolt + obličej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620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977942"/>
              </p:ext>
            </p:extLst>
          </p:nvPr>
        </p:nvGraphicFramePr>
        <p:xfrm>
          <a:off x="3212976" y="4360128"/>
          <a:ext cx="364502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Lymfatická masáž</a:t>
                      </a:r>
                      <a:endParaRPr lang="cs-CZ" sz="9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baseline="0" dirty="0">
                          <a:solidFill>
                            <a:schemeClr val="tx1"/>
                          </a:solidFill>
                        </a:rPr>
                        <a:t>manuální lymfatická masáž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     od: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800 Kč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/ 1h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baseline="0" dirty="0">
                          <a:solidFill>
                            <a:schemeClr val="tx1"/>
                          </a:solidFill>
                        </a:rPr>
                        <a:t>přístrojová </a:t>
                      </a:r>
                      <a:r>
                        <a:rPr lang="cs-CZ" sz="1300" b="1" baseline="0" dirty="0">
                          <a:solidFill>
                            <a:schemeClr val="tx1"/>
                          </a:solidFill>
                        </a:rPr>
                        <a:t>s ručním ošetřením</a:t>
                      </a:r>
                      <a:endParaRPr lang="cs-CZ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450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baseline="0" dirty="0" err="1">
                          <a:solidFill>
                            <a:srgbClr val="660066"/>
                          </a:solidFill>
                        </a:rPr>
                        <a:t>Laseroterapie</a:t>
                      </a:r>
                      <a:r>
                        <a:rPr lang="cs-CZ" sz="1200" b="1" baseline="0" dirty="0">
                          <a:solidFill>
                            <a:schemeClr val="tx1"/>
                          </a:solidFill>
                        </a:rPr>
                        <a:t>   1 aplikace 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dle rozsahu od</a:t>
                      </a:r>
                      <a:endParaRPr lang="cs-CZ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200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34366"/>
              </p:ext>
            </p:extLst>
          </p:nvPr>
        </p:nvGraphicFramePr>
        <p:xfrm>
          <a:off x="3212976" y="6896432"/>
          <a:ext cx="364502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Masáž baňkami a baňkování</a:t>
                      </a:r>
                      <a:endParaRPr lang="cs-CZ" sz="15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4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masáž baňkami </a:t>
                      </a:r>
                      <a:r>
                        <a:rPr lang="cs-CZ" sz="1100" b="1" baseline="0" dirty="0">
                          <a:solidFill>
                            <a:schemeClr val="tx1"/>
                          </a:solidFill>
                        </a:rPr>
                        <a:t>20min</a:t>
                      </a:r>
                      <a:endParaRPr lang="cs-CZ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370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přiložení baněk / 1 ks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15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před přiložením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 je třeba provést ošetření partie klasickou masáží (viz ceník)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56">
                <a:tc>
                  <a:txBody>
                    <a:bodyPr/>
                    <a:lstStyle/>
                    <a:p>
                      <a:r>
                        <a:rPr lang="cs-CZ" sz="1500" b="1" dirty="0">
                          <a:solidFill>
                            <a:srgbClr val="660066"/>
                          </a:solidFill>
                        </a:rPr>
                        <a:t>Teplý zábal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120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78357"/>
              </p:ext>
            </p:extLst>
          </p:nvPr>
        </p:nvGraphicFramePr>
        <p:xfrm>
          <a:off x="404664" y="6825208"/>
          <a:ext cx="2880320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Masáž těhotných</a:t>
                      </a:r>
                      <a:endParaRPr lang="cs-CZ" sz="15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záda + krk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600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celé tělo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800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96135"/>
              </p:ext>
            </p:extLst>
          </p:nvPr>
        </p:nvGraphicFramePr>
        <p:xfrm>
          <a:off x="3212976" y="2312680"/>
          <a:ext cx="3528394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Havajská masáž LOMI </a:t>
                      </a:r>
                      <a:r>
                        <a:rPr lang="cs-CZ" sz="1500" b="1" baseline="0" dirty="0" err="1">
                          <a:solidFill>
                            <a:srgbClr val="660066"/>
                          </a:solidFill>
                        </a:rPr>
                        <a:t>LOM</a:t>
                      </a:r>
                      <a:r>
                        <a:rPr lang="cs-CZ" sz="1500" b="1" baseline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cs-CZ" sz="15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80min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1300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baseline="0" dirty="0" err="1">
                          <a:solidFill>
                            <a:srgbClr val="660066"/>
                          </a:solidFill>
                        </a:rPr>
                        <a:t>Ajurvédská</a:t>
                      </a:r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 masáž</a:t>
                      </a:r>
                      <a:r>
                        <a:rPr lang="cs-CZ" sz="15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105min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1450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dirty="0">
                          <a:solidFill>
                            <a:srgbClr val="660066"/>
                          </a:solidFill>
                        </a:rPr>
                        <a:t>Reflexní</a:t>
                      </a:r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 masáž </a:t>
                      </a:r>
                      <a:r>
                        <a:rPr lang="cs-CZ" sz="1500" b="1" baseline="0" dirty="0" err="1">
                          <a:solidFill>
                            <a:srgbClr val="660066"/>
                          </a:solidFill>
                        </a:rPr>
                        <a:t>plosky</a:t>
                      </a:r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 nohy</a:t>
                      </a:r>
                      <a:r>
                        <a:rPr lang="cs-CZ" sz="900" b="1" baseline="0" dirty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40min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500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dirty="0" err="1">
                          <a:solidFill>
                            <a:srgbClr val="660066"/>
                          </a:solidFill>
                        </a:rPr>
                        <a:t>Antimigrenózní</a:t>
                      </a:r>
                      <a:r>
                        <a:rPr lang="cs-CZ" sz="1500" b="1" dirty="0">
                          <a:solidFill>
                            <a:srgbClr val="660066"/>
                          </a:solidFill>
                        </a:rPr>
                        <a:t> masáž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650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dirty="0">
                          <a:solidFill>
                            <a:srgbClr val="660066"/>
                          </a:solidFill>
                        </a:rPr>
                        <a:t>Relaxační masáž hlavy a obličeje</a:t>
                      </a:r>
                      <a:r>
                        <a:rPr lang="cs-CZ" sz="900" b="1" dirty="0">
                          <a:solidFill>
                            <a:srgbClr val="660066"/>
                          </a:solidFill>
                        </a:rPr>
                        <a:t> </a:t>
                      </a:r>
                      <a:r>
                        <a:rPr lang="cs-CZ" sz="900" b="1" baseline="0" dirty="0">
                          <a:solidFill>
                            <a:schemeClr val="tx1"/>
                          </a:solidFill>
                        </a:rPr>
                        <a:t>40min</a:t>
                      </a:r>
                      <a:endParaRPr lang="cs-CZ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450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500" b="1" dirty="0" err="1">
                          <a:solidFill>
                            <a:srgbClr val="660066"/>
                          </a:solidFill>
                        </a:rPr>
                        <a:t>Breussova</a:t>
                      </a:r>
                      <a:r>
                        <a:rPr lang="cs-CZ" sz="1500" b="1" dirty="0">
                          <a:solidFill>
                            <a:srgbClr val="660066"/>
                          </a:solidFill>
                        </a:rPr>
                        <a:t> masáž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450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980728" y="941749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660066"/>
                </a:solidFill>
              </a:rPr>
              <a:t>www.masaze-ovcackova.cz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789040" y="94174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660066"/>
                </a:solidFill>
                <a:sym typeface="Wingdings"/>
              </a:rPr>
              <a:t>  </a:t>
            </a:r>
            <a:r>
              <a:rPr lang="cs-CZ" b="1" dirty="0">
                <a:solidFill>
                  <a:srgbClr val="660066"/>
                </a:solidFill>
              </a:rPr>
              <a:t>604 462 001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04664" y="8796426"/>
            <a:ext cx="6120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 err="1">
                <a:solidFill>
                  <a:srgbClr val="7030A0"/>
                </a:solidFill>
              </a:rPr>
              <a:t>Benefitové</a:t>
            </a:r>
            <a:r>
              <a:rPr lang="cs-CZ" sz="1300" b="1" dirty="0">
                <a:solidFill>
                  <a:srgbClr val="7030A0"/>
                </a:solidFill>
              </a:rPr>
              <a:t> poukázky</a:t>
            </a:r>
          </a:p>
          <a:p>
            <a:r>
              <a:rPr lang="cs-CZ" sz="1200" dirty="0"/>
              <a:t>Přijímáme poukázky zaměstnaneckých benefitů PLUXEE.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04664" y="8409384"/>
            <a:ext cx="61206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7030A0"/>
                </a:solidFill>
              </a:rPr>
              <a:t>Věrnostní program BONUS 200</a:t>
            </a:r>
          </a:p>
          <a:p>
            <a:r>
              <a:rPr lang="cs-CZ" sz="1200" dirty="0"/>
              <a:t>Při zakoupení permanentky na 10 procedur poskytujeme slevu 100 Kč na vybrané procedury.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33257" y="956209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Platnost od 1.12.2024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04664" y="818900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16876"/>
              </p:ext>
            </p:extLst>
          </p:nvPr>
        </p:nvGraphicFramePr>
        <p:xfrm>
          <a:off x="3212976" y="5637232"/>
          <a:ext cx="364502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914">
                <a:tc gridSpan="2">
                  <a:txBody>
                    <a:bodyPr/>
                    <a:lstStyle/>
                    <a:p>
                      <a:r>
                        <a:rPr lang="cs-CZ" sz="1500" b="1" baseline="0" dirty="0" err="1">
                          <a:solidFill>
                            <a:srgbClr val="660066"/>
                          </a:solidFill>
                        </a:rPr>
                        <a:t>Candella</a:t>
                      </a:r>
                      <a:r>
                        <a:rPr lang="cs-CZ" sz="1500" b="1" baseline="0" dirty="0">
                          <a:solidFill>
                            <a:srgbClr val="660066"/>
                          </a:solidFill>
                        </a:rPr>
                        <a:t> masáž svíčkou</a:t>
                      </a:r>
                      <a:endParaRPr lang="cs-CZ" sz="15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27"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celé</a:t>
                      </a:r>
                      <a:r>
                        <a:rPr lang="cs-CZ" sz="1300" b="1" baseline="0" dirty="0">
                          <a:solidFill>
                            <a:schemeClr val="tx1"/>
                          </a:solidFill>
                        </a:rPr>
                        <a:t> tělo</a:t>
                      </a:r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cs-CZ" sz="1100" b="1" baseline="0" dirty="0">
                          <a:solidFill>
                            <a:schemeClr val="tx1"/>
                          </a:solidFill>
                        </a:rPr>
                        <a:t>90min</a:t>
                      </a:r>
                      <a:endParaRPr lang="cs-CZ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1350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27">
                <a:tc>
                  <a:txBody>
                    <a:bodyPr/>
                    <a:lstStyle/>
                    <a:p>
                      <a:r>
                        <a:rPr lang="cs-CZ" sz="1300" b="1" baseline="0" dirty="0">
                          <a:solidFill>
                            <a:schemeClr val="tx1"/>
                          </a:solidFill>
                        </a:rPr>
                        <a:t>záda a nohy zezadu</a:t>
                      </a:r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cs-CZ" sz="1100" b="1" baseline="0" dirty="0">
                          <a:solidFill>
                            <a:schemeClr val="tx1"/>
                          </a:solidFill>
                        </a:rPr>
                        <a:t>45min</a:t>
                      </a:r>
                      <a:endParaRPr lang="cs-CZ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770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827">
                <a:tc>
                  <a:txBody>
                    <a:bodyPr/>
                    <a:lstStyle/>
                    <a:p>
                      <a:r>
                        <a:rPr lang="cs-CZ" sz="1500" b="1" dirty="0">
                          <a:solidFill>
                            <a:srgbClr val="660066"/>
                          </a:solidFill>
                        </a:rPr>
                        <a:t>Medová masáž  </a:t>
                      </a:r>
                      <a:r>
                        <a:rPr lang="cs-CZ" sz="1100" b="1" baseline="0" dirty="0">
                          <a:solidFill>
                            <a:schemeClr val="tx1"/>
                          </a:solidFill>
                        </a:rPr>
                        <a:t>40min</a:t>
                      </a:r>
                      <a:endParaRPr lang="cs-CZ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550 Kč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Obrázek 17">
            <a:extLst>
              <a:ext uri="{FF2B5EF4-FFF2-40B4-BE49-F238E27FC236}">
                <a16:creationId xmlns:a16="http://schemas.microsoft.com/office/drawing/2014/main" id="{5988D908-85B1-2B65-0AA1-D31DFBAC5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40" y="9004718"/>
            <a:ext cx="734981" cy="2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48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235</Words>
  <Application>Microsoft Office PowerPoint</Application>
  <PresentationFormat>A4 (210 × 297 mm)</PresentationFormat>
  <Paragraphs>75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Motiv systému Office</vt:lpstr>
      <vt:lpstr>CENÍK SLUŽEB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Ceník</dc:title>
  <dc:creator>Irena Hrušková</dc:creator>
  <cp:lastModifiedBy>Irena Hrušková</cp:lastModifiedBy>
  <cp:revision>67</cp:revision>
  <cp:lastPrinted>2024-11-26T09:05:11Z</cp:lastPrinted>
  <dcterms:created xsi:type="dcterms:W3CDTF">2016-10-31T10:09:06Z</dcterms:created>
  <dcterms:modified xsi:type="dcterms:W3CDTF">2024-12-03T07:51:54Z</dcterms:modified>
</cp:coreProperties>
</file>